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3" r:id="rId2"/>
    <p:sldId id="280" r:id="rId3"/>
    <p:sldId id="309" r:id="rId4"/>
    <p:sldId id="308" r:id="rId5"/>
    <p:sldId id="259" r:id="rId6"/>
    <p:sldId id="322" r:id="rId7"/>
    <p:sldId id="321" r:id="rId8"/>
    <p:sldId id="323" r:id="rId9"/>
    <p:sldId id="324" r:id="rId10"/>
    <p:sldId id="329" r:id="rId11"/>
    <p:sldId id="33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0000C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60F595-10DB-4E62-9A20-CD94FBAC88FE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E8994F-9757-42E4-B0C3-11F59637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0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8FD4-F1CC-4C90-9229-25C2999255CD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B89A-DA75-4A73-AE5B-76C787788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3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CC7F5-E5C9-42AD-95E9-4F7D6E2C4BE5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719C-8D60-4E84-AE2B-21775AA8E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0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36D3-5859-4F75-93E1-850827C6EB0B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CD59-7A97-488B-8FB5-53609209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00833-6CAC-463E-956F-C06D094CF152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078E-7C2D-431D-8CF2-1BEF9DD55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8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8B4C-D6C4-42CA-B362-3DFC82AF8B93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89D5-7ECC-4B9E-9B65-8E69935CD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7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4B0F-93FE-462E-851D-C00BCD806457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2FAB-29E1-45EA-8E00-0177D9890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894E-2BAB-44F2-A9E0-9C94921C3DC5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0B5B-909D-4C83-BF7C-81CA2C79A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2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E587-48AB-4C48-9D11-DF6794936401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F47E-DB5F-4A1E-A5DE-C60A5B0CD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1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0AE8-2E01-4FA7-ACDA-D94533DBE1BC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E8B40-6640-4B16-9E64-506F83EED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10B5-A493-4958-9B12-FBE8EB4FE75E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5EC5-14D7-46C7-87B6-7459D1ACF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C1C9-C9C0-4870-A470-567CF03D12CE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084B-8DB5-4199-B0E4-FEE62FFBB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C08DC5-AEBE-4CE1-9F7C-500D926078D8}" type="datetimeFigureOut">
              <a:rPr lang="en-US"/>
              <a:pPr>
                <a:defRPr/>
              </a:pPr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51C666-68F7-4515-9685-D0650B7D0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B&#192;I%205%20-%20CHUONG%201.ppt#-1,9,PowerPoint Presentatio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9379-C656-4840-A57C-CC8964A6A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i="1">
                <a:solidFill>
                  <a:srgbClr val="0070C0"/>
                </a:solidFill>
              </a:rPr>
              <a:t>NỘI DUNG GHI BÀI</a:t>
            </a:r>
            <a:endParaRPr lang="vi-VN" sz="3600" b="1" i="1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68D70-CDEB-485E-B646-9F257DC6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D86F8F-D333-4C79-9755-A00FCBAE2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199"/>
            <a:ext cx="8229600" cy="490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laplanh(25)764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 idx="4294967295"/>
          </p:nvPr>
        </p:nvSpPr>
        <p:spPr>
          <a:xfrm>
            <a:off x="3505200" y="0"/>
            <a:ext cx="4876800" cy="990600"/>
          </a:xfrm>
        </p:spPr>
        <p:txBody>
          <a:bodyPr/>
          <a:lstStyle/>
          <a:p>
            <a:r>
              <a:rPr lang="en-US"/>
              <a:t>CÂU :1</a:t>
            </a:r>
          </a:p>
        </p:txBody>
      </p:sp>
      <p:sp>
        <p:nvSpPr>
          <p:cNvPr id="4" name="Right Arrow 3">
            <a:hlinkClick r:id="rId3" action="ppaction://hlinkpres?slideindex=9&amp;slidetitle=PowerPoint Presentation"/>
          </p:cNvPr>
          <p:cNvSpPr/>
          <p:nvPr/>
        </p:nvSpPr>
        <p:spPr>
          <a:xfrm flipH="1">
            <a:off x="7772400" y="6324600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1828800" y="13716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Điền số thích hợp vào chỗ chấm ( …..)</a:t>
            </a:r>
          </a:p>
        </p:txBody>
      </p:sp>
      <p:pic>
        <p:nvPicPr>
          <p:cNvPr id="209931" name="Picture 11" descr="MatDongh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5303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9932" name="Group 12"/>
          <p:cNvGrpSpPr>
            <a:grpSpLocks/>
          </p:cNvGrpSpPr>
          <p:nvPr/>
        </p:nvGrpSpPr>
        <p:grpSpPr bwMode="auto">
          <a:xfrm>
            <a:off x="944563" y="366713"/>
            <a:ext cx="114300" cy="1076325"/>
            <a:chOff x="1632" y="1344"/>
            <a:chExt cx="48" cy="768"/>
          </a:xfrm>
        </p:grpSpPr>
        <p:sp>
          <p:nvSpPr>
            <p:cNvPr id="14354" name="AutoShape 13"/>
            <p:cNvSpPr>
              <a:spLocks noChangeArrowheads="1"/>
            </p:cNvSpPr>
            <p:nvPr/>
          </p:nvSpPr>
          <p:spPr bwMode="auto">
            <a:xfrm>
              <a:off x="1632" y="134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AutoShape 14"/>
            <p:cNvSpPr>
              <a:spLocks noChangeArrowheads="1"/>
            </p:cNvSpPr>
            <p:nvPr/>
          </p:nvSpPr>
          <p:spPr bwMode="auto">
            <a:xfrm flipV="1">
              <a:off x="1632" y="172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935" name="Group 15"/>
          <p:cNvGrpSpPr>
            <a:grpSpLocks/>
          </p:cNvGrpSpPr>
          <p:nvPr/>
        </p:nvGrpSpPr>
        <p:grpSpPr bwMode="auto">
          <a:xfrm>
            <a:off x="944563" y="557213"/>
            <a:ext cx="114300" cy="695325"/>
            <a:chOff x="3312" y="864"/>
            <a:chExt cx="48" cy="768"/>
          </a:xfrm>
        </p:grpSpPr>
        <p:sp>
          <p:nvSpPr>
            <p:cNvPr id="14352" name="AutoShape 16"/>
            <p:cNvSpPr>
              <a:spLocks noChangeArrowheads="1"/>
            </p:cNvSpPr>
            <p:nvPr/>
          </p:nvSpPr>
          <p:spPr bwMode="auto">
            <a:xfrm>
              <a:off x="3312" y="864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3312" y="1248"/>
              <a:ext cx="48" cy="384"/>
            </a:xfrm>
            <a:prstGeom prst="upArrow">
              <a:avLst>
                <a:gd name="adj1" fmla="val 50000"/>
                <a:gd name="adj2" fmla="val 20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938" name="Oval 18"/>
          <p:cNvSpPr>
            <a:spLocks noChangeArrowheads="1"/>
          </p:cNvSpPr>
          <p:nvPr/>
        </p:nvSpPr>
        <p:spPr bwMode="auto">
          <a:xfrm>
            <a:off x="925513" y="828675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057400" y="0"/>
            <a:ext cx="1600200" cy="533400"/>
          </a:xfrm>
          <a:prstGeom prst="cloudCallout">
            <a:avLst>
              <a:gd name="adj1" fmla="val -75991"/>
              <a:gd name="adj2" fmla="val 185713"/>
            </a:avLst>
          </a:prstGeom>
          <a:solidFill>
            <a:srgbClr val="FFCCFF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b="1">
                <a:solidFill>
                  <a:srgbClr val="FF3300"/>
                </a:solidFill>
              </a:rPr>
              <a:t>Hết giờ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2286000" y="7620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(Em có thời gian là 1 phút cho câu hỏi này.)</a:t>
            </a:r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1371600" y="1847850"/>
            <a:ext cx="65532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800" b="1">
                <a:solidFill>
                  <a:srgbClr val="0000CC"/>
                </a:solidFill>
              </a:rPr>
              <a:t> 2 – 2 + 2 –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800" b="1">
                <a:solidFill>
                  <a:srgbClr val="0000CC"/>
                </a:solidFill>
              </a:rPr>
              <a:t> 2 : 2 + 2 :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800" b="1">
                <a:solidFill>
                  <a:srgbClr val="0000CC"/>
                </a:solidFill>
              </a:rPr>
              <a:t> 2 . 2 – 2 : 2 = …..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800" b="1">
                <a:solidFill>
                  <a:srgbClr val="0000CC"/>
                </a:solidFill>
              </a:rPr>
              <a:t> 2 : 2 . 2 : 2 = ….. </a:t>
            </a:r>
          </a:p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>
            <a:off x="4267200" y="1836738"/>
            <a:ext cx="9906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209961" name="Picture 41" descr="66_1024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944" y="0"/>
            <a:ext cx="4891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62" name="Picture 42" descr="66_102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86" y="0"/>
            <a:ext cx="525145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56736 0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9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6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53715 0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00" fill="hold"/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">
                                      <p:cBhvr>
                                        <p:cTn id="30" dur="10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/>
      <p:bldP spid="209938" grpId="0" animBg="1"/>
      <p:bldP spid="209939" grpId="0" animBg="1"/>
      <p:bldP spid="209941" grpId="0"/>
      <p:bldP spid="2099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553927-4A42-4B12-A6EE-E79EE7DE2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7391400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6EE6D8-1312-47BE-ADCD-DA9CDF062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038600"/>
            <a:ext cx="7391400" cy="1371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E06F6EC-9D2F-47F1-96C6-04500DB275B8}"/>
              </a:ext>
            </a:extLst>
          </p:cNvPr>
          <p:cNvSpPr txBox="1"/>
          <p:nvPr/>
        </p:nvSpPr>
        <p:spPr>
          <a:xfrm>
            <a:off x="1219200" y="533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>
                <a:solidFill>
                  <a:srgbClr val="0070C0"/>
                </a:solidFill>
              </a:rPr>
              <a:t>BÀI TẬP VỀ NHÀ</a:t>
            </a:r>
            <a:endParaRPr lang="vi-VN" sz="3600" b="1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5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6951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9525"/>
            <a:ext cx="1966912" cy="22748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81400" y="231674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342900" y="2133600"/>
            <a:ext cx="87772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Thực hiện phép tính   6 – (6:3 + 1).2 </a:t>
            </a:r>
          </a:p>
          <a:p>
            <a:pPr eaLnBrk="1" hangingPunct="1"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như thế nào?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10000" y="32004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– (6:3 + 1).2 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429000" y="38862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= 6 – (2 + 1).2 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429000" y="44958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= 6 – 3.2 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429000" y="5257800"/>
            <a:ext cx="3048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= 6 – 6 = 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228600" y="633413"/>
            <a:ext cx="35814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>
                <a:solidFill>
                  <a:srgbClr val="FF00FF"/>
                </a:solidFill>
                <a:latin typeface="Bodoni MT Black" panose="02070A03080606020203" pitchFamily="18" charset="0"/>
              </a:rPr>
              <a:t>Bài 5</a:t>
            </a:r>
            <a:endParaRPr lang="en-US" sz="6600" b="1" i="1">
              <a:solidFill>
                <a:srgbClr val="FF00FF"/>
              </a:solidFill>
              <a:latin typeface="Bodoni MT Black" panose="02070A03080606020203" pitchFamily="18" charset="0"/>
            </a:endParaRPr>
          </a:p>
        </p:txBody>
      </p:sp>
      <p:sp>
        <p:nvSpPr>
          <p:cNvPr id="4099" name="WordArt 12"/>
          <p:cNvSpPr>
            <a:spLocks noChangeArrowheads="1" noChangeShapeType="1" noTextEdit="1"/>
          </p:cNvSpPr>
          <p:nvPr/>
        </p:nvSpPr>
        <p:spPr bwMode="auto">
          <a:xfrm>
            <a:off x="1219200" y="1600200"/>
            <a:ext cx="70866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THỨ TỰ THỰC HIỆN PHÉP TÍNH</a:t>
            </a:r>
          </a:p>
        </p:txBody>
      </p:sp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Thứ tự thực hiện phép tính</a:t>
            </a:r>
          </a:p>
        </p:txBody>
      </p:sp>
      <p:pic>
        <p:nvPicPr>
          <p:cNvPr id="512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15900" y="1120775"/>
            <a:ext cx="8829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Khi thực hiện phép tính trong một biểu thức: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5400" y="1644650"/>
            <a:ext cx="8839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3500" y="45720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Char char="-"/>
              <a:defRPr/>
            </a:pP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   ( ) – [ ] – {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Thứ tự thực hiện phép tính</a:t>
            </a:r>
          </a:p>
        </p:txBody>
      </p:sp>
      <p:pic>
        <p:nvPicPr>
          <p:cNvPr id="61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4000" y="1157288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TH1: Tính: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67150" y="2219325"/>
            <a:ext cx="1181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235200" y="1157288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a) 72 . 19 – 362 : 18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235200" y="1677988"/>
            <a:ext cx="575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b) 750 : {130 – [(5.14 – 65)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+ 3]}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66700" y="2743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  72 . 19 – 36</a:t>
            </a:r>
            <a:r>
              <a:rPr lang="en-US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18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22300" y="31242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 1368 – 1296 : 18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609600" y="3648075"/>
            <a:ext cx="3886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 1368 – 72 = 1296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41300" y="4170363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750 : {130 – [(5.14 – 65)</a:t>
            </a:r>
            <a:r>
              <a:rPr lang="en-US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+ 3]}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66700" y="4724400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750 : {130 – [(70 – 65)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+ 3]}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15900" y="5248275"/>
            <a:ext cx="575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750 : {130 – [5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+ 3]}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66700" y="5770563"/>
            <a:ext cx="575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750 : {130 – [125 + 3]}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41300" y="6294438"/>
            <a:ext cx="5753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= 750 : {130 – 128}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3330575" y="6276975"/>
            <a:ext cx="5753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750 : 2 = 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Thứ tự thực hiện phép tính</a:t>
            </a:r>
          </a:p>
        </p:txBody>
      </p:sp>
      <p:pic>
        <p:nvPicPr>
          <p:cNvPr id="717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5:  THỨ TỰ THỰC HIỆN PHÉP TÍNH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4000" y="1157288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TH2: Tìm số tự nhiên x thỏa mãn: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066800" y="170815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(13x – 12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):5 = 5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066800" y="243840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(13x – 144):5 = 5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625600" y="3167063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13x – 144 = 5.5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600200" y="386715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13x – 144 = 25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362200" y="4378325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13x  = 25 + 144 = 169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768600" y="5029200"/>
            <a:ext cx="561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x  = 169 : 13 =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Sử dụng máy tính cầm tay</a:t>
            </a:r>
          </a:p>
        </p:txBody>
      </p:sp>
      <p:pic>
        <p:nvPicPr>
          <p:cNvPr id="819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5:  THỨ TỰ THỰC HIỆN PHÉP TÍNH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4525" y="1157288"/>
            <a:ext cx="2835275" cy="54244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491288" y="1447800"/>
            <a:ext cx="2286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Mở máy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600700" y="1828800"/>
            <a:ext cx="10287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62000" y="1566863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Tắt máy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09700" y="1970088"/>
            <a:ext cx="2247900" cy="925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409700" y="1970088"/>
            <a:ext cx="4173538" cy="27543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6910388" y="446246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Xóa 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5086350" y="4724400"/>
            <a:ext cx="19240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6910388" y="3429000"/>
            <a:ext cx="2005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Lũy thừa 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4800600" y="3744913"/>
            <a:ext cx="2209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469900" y="5092700"/>
            <a:ext cx="2586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Hàng phím số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2741613" y="4583113"/>
            <a:ext cx="381000" cy="16335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6" grpId="0"/>
      <p:bldP spid="21" grpId="0"/>
      <p:bldP spid="31" grpId="0"/>
      <p:bldP spid="33" grpId="0"/>
      <p:bldP spid="35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9213" y="635000"/>
            <a:ext cx="6275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Sử dụng máy tính cầm tay</a:t>
            </a:r>
          </a:p>
        </p:txBody>
      </p:sp>
      <p:pic>
        <p:nvPicPr>
          <p:cNvPr id="921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3"/>
          <p:cNvSpPr txBox="1">
            <a:spLocks noChangeArrowheads="1"/>
          </p:cNvSpPr>
          <p:nvPr/>
        </p:nvSpPr>
        <p:spPr bwMode="auto">
          <a:xfrm>
            <a:off x="25400" y="26988"/>
            <a:ext cx="9070975" cy="6461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5:  THỨ TỰ THỰC HIỆN PHÉP TÍNH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404813" y="1174750"/>
            <a:ext cx="8334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Thực hành: Sử dụng máy tính cầm tay tính: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3598863" y="2922588"/>
            <a:ext cx="1447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Giải: 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598488" y="1814513"/>
            <a:ext cx="491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93.(4237 – 1928) + 2500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65150" y="2398713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5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. (64 . 19 + 26 . 35) – 2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25400" y="3319463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a) 93.(4237 – 1928) + 2500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4540250" y="3332163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b) 5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. (64 . 19 + 26 . 35) – 2</a:t>
            </a:r>
            <a:r>
              <a:rPr lang="en-US" sz="2800" b="1" baseline="300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5400" y="3876675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93. 2309 + 2500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2700" y="4572000"/>
            <a:ext cx="491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214 737 + 2500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49213" y="5257800"/>
            <a:ext cx="4916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217 237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4560888" y="4113213"/>
            <a:ext cx="4916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125 . (1216 + 910) – 1024</a:t>
            </a:r>
            <a:endParaRPr lang="en-US" sz="28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4540250" y="4656138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125 . 2126 – 1024</a:t>
            </a:r>
            <a:endParaRPr lang="en-US" sz="28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4540250" y="5183188"/>
            <a:ext cx="4918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265 750 – 1024</a:t>
            </a:r>
            <a:endParaRPr lang="en-US" sz="28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4572000" y="5688013"/>
            <a:ext cx="4916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= 264 726</a:t>
            </a:r>
            <a:endParaRPr lang="en-US" sz="2800" b="1" baseline="30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267200" y="3444875"/>
            <a:ext cx="0" cy="3108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21" grpId="0"/>
      <p:bldP spid="31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621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Bodoni MT Black</vt:lpstr>
      <vt:lpstr>Calibri</vt:lpstr>
      <vt:lpstr>Tahoma</vt:lpstr>
      <vt:lpstr>Times New Roman</vt:lpstr>
      <vt:lpstr>Office Theme</vt:lpstr>
      <vt:lpstr>NỘI DUNG GHI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:1</vt:lpstr>
      <vt:lpstr>PowerPoint Presentation</vt:lpstr>
    </vt:vector>
  </TitlesOfParts>
  <Company>http://viet4room.com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Tran Thi Ha - THCS Bach Dang</cp:lastModifiedBy>
  <cp:revision>306</cp:revision>
  <dcterms:created xsi:type="dcterms:W3CDTF">2016-11-26T13:35:55Z</dcterms:created>
  <dcterms:modified xsi:type="dcterms:W3CDTF">2021-09-18T05:45:28Z</dcterms:modified>
</cp:coreProperties>
</file>